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0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0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8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4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931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85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35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6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23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68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7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15B13-AB5E-48F9-B94A-ED62C3D78DF1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BA2D8-B2D7-420D-8E32-6A334C799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9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КУЛЬТУРА БЕЗОПАСНОСТИ ТРУДА КАК КЛЮЧЕВОЙ ЭЛЕМЕНТ КОРПОРАТИВНОЙ КУЛЬТУРЫ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392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"Детский сад общеразвивающего вида №66" Нижнекамского муниципального района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4453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80.userapi.com/s/v1/if2/pl6QIxpPM7HFAff-pINdz4EveSekkVtJMQrKoIvxnUJPoU6JZ1S3VyC9p9a3dcwPp2abUhXLyU81LOdSQtef8GA8.jpg?size=1024x768&amp;quality=95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3496305" cy="278472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https://sun9-9.userapi.com/s/v1/if2/tnXLsMFd0audzt_VKgGTyzSqAAHeMyGiU-Y-Ykdae--5A83FofV4nI1Po3VjAHgcDpAXzTJTv15M9DnLTGApgge1.jpg?size=1024x768&amp;quality=95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04864"/>
            <a:ext cx="3528392" cy="27847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827584" y="764704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игра-викторина «Охрана труда-забота твоя»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 Всемирному Дню охраны труда</a:t>
            </a:r>
          </a:p>
        </p:txBody>
      </p:sp>
    </p:spTree>
    <p:extLst>
      <p:ext uri="{BB962C8B-B14F-4D97-AF65-F5344CB8AC3E}">
        <p14:creationId xmlns:p14="http://schemas.microsoft.com/office/powerpoint/2010/main" val="10815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44.userapi.com/s/v1/if2/u2m31ms4N4j_PTzOiBjzoV_GePWKRQHp-ZSwi67B3x1_GSJk8ZVP_EEHNQORXgy61717SqtTMTrsupwSy7mK9Tvc.jpg?size=1280x720&amp;quality=95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9250"/>
            <a:ext cx="3369945" cy="1895475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124382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материал на стенде по охране труда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sun9-9.userapi.com/s/v1/if2/DssvituqoXjhuPVGfH711hN0X6QjjvDwu3TwTCY99S5ssHU4jx-fzBCUgwKPISNTuI9yan_3NzEuEa71yw1X6IYw.jpg?size=1280x720&amp;quality=95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09149"/>
            <a:ext cx="3352800" cy="188595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292080" y="4028958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наглядной агитацией по охране труда</a:t>
            </a:r>
          </a:p>
        </p:txBody>
      </p:sp>
    </p:spTree>
    <p:extLst>
      <p:ext uri="{BB962C8B-B14F-4D97-AF65-F5344CB8AC3E}">
        <p14:creationId xmlns:p14="http://schemas.microsoft.com/office/powerpoint/2010/main" val="253722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86.userapi.com/s/v1/if2/2C-X56isHqYa3dEeySYuZjYBLVROAZfxYhC6ysjVTxbKmF-zDYb4_LodqqLPl67VekyCmmZCdLnKGcV63y1mcFre.jpg?size=1280x899&amp;quality=95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62" y="620688"/>
            <a:ext cx="4746628" cy="374441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62472" y="4635146"/>
            <a:ext cx="59870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«Всемирный день охраны труда»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05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7.userapi.com/s/v1/if2/4lQIdt_aBwAjxRTHjmvu9ibV5wZYBVw_efCODrN7lgWyXoXBYVl8ARdM3AaGlA1wVOpCyySJ5-bj4D9mZCVnpK-u.jpg?size=1600x1200&amp;quality=95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69029"/>
            <a:ext cx="3744416" cy="2736304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698278"/>
            <a:ext cx="3844463" cy="290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0238" y="14847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«Что, где, когда» посвященная всемирному дню охраны труда</a:t>
            </a:r>
          </a:p>
        </p:txBody>
      </p:sp>
    </p:spTree>
    <p:extLst>
      <p:ext uri="{BB962C8B-B14F-4D97-AF65-F5344CB8AC3E}">
        <p14:creationId xmlns:p14="http://schemas.microsoft.com/office/powerpoint/2010/main" val="3754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41.userapi.com/s/v1/if2/M9pGahcr7ArKNKFxsrkzgpgX3kinJl33R9wGVrY4PaHi7cwx4fvC0qZ4mPbAMAvasZ-SkMTsXGGPXDUaym6K4i4F.jpg?size=1600x1200&amp;quality=95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456384" cy="2614393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Рисунок 2" descr="https://sun9-35.userapi.com/s/v1/if2/gbY1oeZ4Jj_PVDn5xdx4MZxwcHCAL1EekDuDYqZJUv5IjUp2C_OlPboFDiEvRm8pWUYuyjVZSyH5ELX77iVAM67x.jpg?size=1600x1200&amp;quality=95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6" t="7045" r="10177" b="18300"/>
          <a:stretch/>
        </p:blipFill>
        <p:spPr bwMode="auto">
          <a:xfrm>
            <a:off x="431540" y="3861048"/>
            <a:ext cx="3672408" cy="244827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29495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на проверку знаний требований по охране труда</a:t>
            </a:r>
          </a:p>
        </p:txBody>
      </p:sp>
    </p:spTree>
    <p:extLst>
      <p:ext uri="{BB962C8B-B14F-4D97-AF65-F5344CB8AC3E}">
        <p14:creationId xmlns:p14="http://schemas.microsoft.com/office/powerpoint/2010/main" val="7711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28.userapi.com/s/v1/if2/vC1J-hV-0N2870eQszhsCATqsrIfGjEFh24Zw7C-9K60AhpqYVlKCFiBqkq4rAj58g0mKNqsjbb07WLvuI1jKI0t.jpg?size=1600x1200&amp;quality=95&amp;type=albu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2874" b="-1703"/>
          <a:stretch/>
        </p:blipFill>
        <p:spPr bwMode="auto">
          <a:xfrm>
            <a:off x="520954" y="3284984"/>
            <a:ext cx="4091564" cy="30243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sun9-42.userapi.com/s/v1/if2/MNUycd4mJaSA4ut5zTJ_edKoCVgd_t9SNAFwXeyD3g5k2GqRVVECBttIWB79dqqo-6EIbUftGixQaK-FfIQ6GAJ0.jpg?size=1600x1200&amp;quality=95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r="8036" b="10988"/>
          <a:stretch/>
        </p:blipFill>
        <p:spPr bwMode="auto">
          <a:xfrm>
            <a:off x="4612518" y="764704"/>
            <a:ext cx="4207954" cy="324036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371720"/>
            <a:ext cx="397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«Контроль и соблюдение ОТ»</a:t>
            </a:r>
          </a:p>
        </p:txBody>
      </p:sp>
    </p:spTree>
    <p:extLst>
      <p:ext uri="{BB962C8B-B14F-4D97-AF65-F5344CB8AC3E}">
        <p14:creationId xmlns:p14="http://schemas.microsoft.com/office/powerpoint/2010/main" val="22132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87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КУЛЬТУРА БЕЗОПАСНОСТИ ТРУДА КАК КЛЮЧЕВОЙ ЭЛЕМЕНТ КОРПОРАТИВНОЙ КУЛЬТУРЫ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БЕЗОПАСНОСТИ ТРУДА КАК КЛЮЧЕВОЙ ЭЛЕМЕНТ КОРПОРАТИВНОЙ КУЛЬТУРЫ</dc:title>
  <dc:creator>RePack by Diakov</dc:creator>
  <cp:lastModifiedBy>RePack by Diakov</cp:lastModifiedBy>
  <cp:revision>2</cp:revision>
  <dcterms:created xsi:type="dcterms:W3CDTF">2022-04-28T03:20:47Z</dcterms:created>
  <dcterms:modified xsi:type="dcterms:W3CDTF">2022-04-28T03:40:05Z</dcterms:modified>
</cp:coreProperties>
</file>